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4672"/>
  </p:normalViewPr>
  <p:slideViewPr>
    <p:cSldViewPr snapToGrid="0">
      <p:cViewPr varScale="1">
        <p:scale>
          <a:sx n="81" d="100"/>
          <a:sy n="81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1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9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0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7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5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1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3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0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023A-BA9A-F9C6-6CDD-B002DEBFC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6600" cap="none">
                <a:latin typeface="Shrikhand" panose="02000000000000000000" pitchFamily="2" charset="77"/>
                <a:cs typeface="Shrikhand" panose="02000000000000000000" pitchFamily="2" charset="77"/>
              </a:rPr>
              <a:t>Green</a:t>
            </a:r>
            <a:br>
              <a:rPr lang="en-US" sz="6600" cap="none">
                <a:latin typeface="Shrikhand" panose="02000000000000000000" pitchFamily="2" charset="77"/>
                <a:cs typeface="Shrikhand" panose="02000000000000000000" pitchFamily="2" charset="77"/>
              </a:rPr>
            </a:br>
            <a:r>
              <a:rPr lang="en-US" sz="6600" cap="none">
                <a:latin typeface="Shrikhand" panose="02000000000000000000" pitchFamily="2" charset="77"/>
                <a:cs typeface="Shrikhand" panose="02000000000000000000" pitchFamily="2" charset="77"/>
              </a:rPr>
              <a:t>Brew</a:t>
            </a:r>
            <a:br>
              <a:rPr lang="en-US" sz="6600" cap="none">
                <a:latin typeface="Shrikhand" panose="02000000000000000000" pitchFamily="2" charset="77"/>
                <a:cs typeface="Shrikhand" panose="02000000000000000000" pitchFamily="2" charset="77"/>
              </a:rPr>
            </a:br>
            <a:r>
              <a:rPr lang="en-US" sz="6600" cap="none">
                <a:latin typeface="Shrikhand" panose="02000000000000000000" pitchFamily="2" charset="77"/>
                <a:cs typeface="Shrikhand" panose="02000000000000000000" pitchFamily="2" charset="77"/>
              </a:rPr>
              <a:t>Bros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A5C4A-44F6-805E-9DE5-0B2EE6C4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airo" pitchFamily="2" charset="-78"/>
                <a:cs typeface="Cairo" pitchFamily="2" charset="-78"/>
              </a:rPr>
              <a:t>Alex, Dustin, Lewis, Meredith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ind In Grass">
            <a:extLst>
              <a:ext uri="{FF2B5EF4-FFF2-40B4-BE49-F238E27FC236}">
                <a16:creationId xmlns:a16="http://schemas.microsoft.com/office/drawing/2014/main" id="{1185850E-9D74-A188-466A-A055C01B77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7FCC8-65DB-4574-A9EF-C29390F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1F66AB-6C1B-5F22-76E6-BE2EEE18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718" y="2269730"/>
            <a:ext cx="4755973" cy="3993910"/>
          </a:xfrm>
        </p:spPr>
        <p:txBody>
          <a:bodyPr>
            <a:normAutofit/>
          </a:bodyPr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Client:</a:t>
            </a:r>
          </a:p>
          <a:p>
            <a:pPr marL="0" indent="0" defTabSz="832104">
              <a:spcBef>
                <a:spcPts val="910"/>
              </a:spcBef>
              <a:buNone/>
            </a:pPr>
            <a:endParaRPr lang="en-US" sz="24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Nova Scotia microbrewery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Young business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Craft beers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Eco-friendly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Involved in trade shows</a:t>
            </a:r>
            <a:endParaRPr lang="en-US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 defTabSz="832104">
              <a:spcBef>
                <a:spcPts val="910"/>
              </a:spcBef>
              <a:buNone/>
            </a:pPr>
            <a:endParaRPr lang="en-US" sz="24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04D92-DBBD-ED2E-A96A-5DC46194C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572" y="2269730"/>
            <a:ext cx="4755973" cy="3993910"/>
          </a:xfrm>
        </p:spPr>
        <p:txBody>
          <a:bodyPr>
            <a:normAutofit/>
          </a:bodyPr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Target audience:</a:t>
            </a:r>
          </a:p>
          <a:p>
            <a:pPr marL="0" indent="0" defTabSz="832104">
              <a:spcBef>
                <a:spcPts val="910"/>
              </a:spcBef>
              <a:buNone/>
            </a:pPr>
            <a:endParaRPr lang="en-US" sz="24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 Environmentally-conscious millennials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ea typeface="+mn-ea"/>
                <a:cs typeface="Heebo" pitchFamily="2" charset="-79"/>
              </a:rPr>
              <a:t>Potential sponsors</a:t>
            </a:r>
            <a:endParaRPr lang="en-US" dirty="0"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827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7FCC8-65DB-4574-A9EF-C29390F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Expectations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1F66AB-6C1B-5F22-76E6-BE2EEE185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718" y="2269730"/>
            <a:ext cx="4755973" cy="3993910"/>
          </a:xfrm>
        </p:spPr>
        <p:txBody>
          <a:bodyPr>
            <a:normAutofit/>
          </a:bodyPr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Purpose</a:t>
            </a:r>
          </a:p>
          <a:p>
            <a:pPr marL="0" indent="0" defTabSz="832104">
              <a:spcBef>
                <a:spcPts val="91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 brand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Attract customers and sponsors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04D92-DBBD-ED2E-A96A-5DC46194C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572" y="2269730"/>
            <a:ext cx="4755973" cy="3993910"/>
          </a:xfrm>
        </p:spPr>
        <p:txBody>
          <a:bodyPr>
            <a:normAutofit/>
          </a:bodyPr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Objectives</a:t>
            </a:r>
          </a:p>
          <a:p>
            <a:pPr marL="0" indent="0" defTabSz="832104">
              <a:spcBef>
                <a:spcPts val="91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Promote trade shows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 mission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Showcase products</a:t>
            </a:r>
          </a:p>
          <a:p>
            <a:pPr marL="624078" lvl="1" indent="-208026" defTabSz="832104">
              <a:spcBef>
                <a:spcPts val="455"/>
              </a:spcBef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Invite visitors to contact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0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DBED0-4569-E107-E1E1-75FFFD268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A581-3178-5FE7-9419-153C5371D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77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F2FBC0-A759-E737-D6D5-65AC606A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Content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FE8B-D34A-2C4F-BD3C-B27A25B7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Home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About 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Events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Our Beers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Our Brewery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Contact US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1" name="Picture 10" descr="Bottles in a production line">
            <a:extLst>
              <a:ext uri="{FF2B5EF4-FFF2-40B4-BE49-F238E27FC236}">
                <a16:creationId xmlns:a16="http://schemas.microsoft.com/office/drawing/2014/main" id="{D9944A4C-8D1F-1957-6FA5-30A057F4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96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69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39336-9145-4017-EAF6-7EBE7171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Wireframes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32A09-6FFD-41D1-BDF3-F4E0822A6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Desktop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9E952-B9BD-FFC6-F4D6-5AAA6414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14" y="0"/>
            <a:ext cx="3257860" cy="13840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B6B02-AC15-F9FE-89AF-96F60CEE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307" y="-6982198"/>
            <a:ext cx="3257860" cy="138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39336-9145-4017-EAF6-7EBE7171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Wireframes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32A09-6FFD-41D1-BDF3-F4E0822A6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Mobile</a:t>
            </a:r>
          </a:p>
        </p:txBody>
      </p:sp>
      <p:pic>
        <p:nvPicPr>
          <p:cNvPr id="5" name="Picture 4" descr="A picture containing text, screenshot, parallel, receipt&#10;&#10;Description automatically generated">
            <a:extLst>
              <a:ext uri="{FF2B5EF4-FFF2-40B4-BE49-F238E27FC236}">
                <a16:creationId xmlns:a16="http://schemas.microsoft.com/office/drawing/2014/main" id="{EEA0CBB1-6FC3-893A-069C-7312D22A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24" y="0"/>
            <a:ext cx="2008585" cy="14279784"/>
          </a:xfrm>
          <a:prstGeom prst="rect">
            <a:avLst/>
          </a:prstGeom>
        </p:spPr>
      </p:pic>
      <p:pic>
        <p:nvPicPr>
          <p:cNvPr id="7" name="Picture 6" descr="A picture containing text, screenshot, parallel, receipt&#10;&#10;Description automatically generated">
            <a:extLst>
              <a:ext uri="{FF2B5EF4-FFF2-40B4-BE49-F238E27FC236}">
                <a16:creationId xmlns:a16="http://schemas.microsoft.com/office/drawing/2014/main" id="{F127BA83-9383-ACBC-8703-5B30E1AA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62" y="-7421784"/>
            <a:ext cx="2008585" cy="142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39336-9145-4017-EAF6-7EBE7171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Colours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Fonts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32A09-6FFD-41D1-BDF3-F4E0822A6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Picture 8" descr="A picture containing text, screenshot, logo, font&#10;&#10;Description automatically generated">
            <a:extLst>
              <a:ext uri="{FF2B5EF4-FFF2-40B4-BE49-F238E27FC236}">
                <a16:creationId xmlns:a16="http://schemas.microsoft.com/office/drawing/2014/main" id="{0C819ACB-CE48-49DD-8B16-51ADC0586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4" b="9977"/>
          <a:stretch/>
        </p:blipFill>
        <p:spPr>
          <a:xfrm>
            <a:off x="940203" y="2089751"/>
            <a:ext cx="10518857" cy="46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DBED0-4569-E107-E1E1-75FFFD268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 dirty="0"/>
              <a:t>Walkthrough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A581-3178-5FE7-9419-153C5371D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78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206</TotalTime>
  <Words>76</Words>
  <Application>Microsoft Macintosh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Cairo</vt:lpstr>
      <vt:lpstr>Calibri</vt:lpstr>
      <vt:lpstr>Calibri Light</vt:lpstr>
      <vt:lpstr>Shrikhand</vt:lpstr>
      <vt:lpstr>Office Theme</vt:lpstr>
      <vt:lpstr>Green Brew Bros</vt:lpstr>
      <vt:lpstr>Overview</vt:lpstr>
      <vt:lpstr>Client Expectations</vt:lpstr>
      <vt:lpstr>Planning</vt:lpstr>
      <vt:lpstr>Content</vt:lpstr>
      <vt:lpstr>Wireframes</vt:lpstr>
      <vt:lpstr>Wireframes</vt:lpstr>
      <vt:lpstr>Colours and Fonts</vt:lpstr>
      <vt:lpstr>Walkthrough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White, Meredith</dc:creator>
  <cp:lastModifiedBy>White, Meredith</cp:lastModifiedBy>
  <cp:revision>4</cp:revision>
  <dcterms:created xsi:type="dcterms:W3CDTF">2023-05-03T13:42:01Z</dcterms:created>
  <dcterms:modified xsi:type="dcterms:W3CDTF">2023-05-03T17:09:14Z</dcterms:modified>
</cp:coreProperties>
</file>